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E86082-AF02-BA78-D071-25941B50515F}" v="14" dt="2025-04-22T09:42:30.406"/>
    <p1510:client id="{793C8E16-02EA-06BE-3318-1CB9A872BBCC}" v="10" dt="2025-04-22T09:41:03.354"/>
    <p1510:client id="{9154BC42-DEB2-DE1E-BFAB-CEE334C2E701}" v="2" dt="2025-04-22T09:38:52.255"/>
    <p1510:client id="{A39FBC74-D89D-8217-D87D-5A6B3FB02ED7}" v="4" dt="2025-04-22T09:40:09.546"/>
    <p1510:client id="{A679A809-06F4-63E8-63D3-E5CE162C160C}" v="6" dt="2025-04-22T10:18:03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il Chandrasekhar" userId="S::admin@skyhighcsm1.onmicrosoft.com::6d108e0d-ef16-47c3-bb36-a4eb9e3924ee" providerId="AD" clId="Web-{6EE86082-AF02-BA78-D071-25941B50515F}"/>
    <pc:docChg chg="modSld">
      <pc:chgData name="Sunil Chandrasekhar" userId="S::admin@skyhighcsm1.onmicrosoft.com::6d108e0d-ef16-47c3-bb36-a4eb9e3924ee" providerId="AD" clId="Web-{6EE86082-AF02-BA78-D071-25941B50515F}" dt="2025-04-22T09:42:30.406" v="13"/>
      <pc:docMkLst>
        <pc:docMk/>
      </pc:docMkLst>
      <pc:sldChg chg="delSp">
        <pc:chgData name="Sunil Chandrasekhar" userId="S::admin@skyhighcsm1.onmicrosoft.com::6d108e0d-ef16-47c3-bb36-a4eb9e3924ee" providerId="AD" clId="Web-{6EE86082-AF02-BA78-D071-25941B50515F}" dt="2025-04-22T09:42:30.406" v="13"/>
        <pc:sldMkLst>
          <pc:docMk/>
          <pc:sldMk cId="2560532606" sldId="263"/>
        </pc:sldMkLst>
        <pc:spChg chg="del">
          <ac:chgData name="Sunil Chandrasekhar" userId="S::admin@skyhighcsm1.onmicrosoft.com::6d108e0d-ef16-47c3-bb36-a4eb9e3924ee" providerId="AD" clId="Web-{6EE86082-AF02-BA78-D071-25941B50515F}" dt="2025-04-22T09:42:29.125" v="12"/>
          <ac:spMkLst>
            <pc:docMk/>
            <pc:sldMk cId="2560532606" sldId="263"/>
            <ac:spMk id="12" creationId="{DD4D849D-F8AA-FF40-8CAE-11C7A1D089B2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30.406" v="13"/>
          <ac:spMkLst>
            <pc:docMk/>
            <pc:sldMk cId="2560532606" sldId="263"/>
            <ac:spMk id="15" creationId="{438FBA1F-60D0-3D4B-8E64-B606FDCE6C1C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26.672" v="10"/>
          <ac:spMkLst>
            <pc:docMk/>
            <pc:sldMk cId="2560532606" sldId="263"/>
            <ac:spMk id="20" creationId="{57908374-B8B5-1E4F-BA3E-AA1F22C7F744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24.406" v="9"/>
          <ac:spMkLst>
            <pc:docMk/>
            <pc:sldMk cId="2560532606" sldId="263"/>
            <ac:spMk id="23" creationId="{FC996101-A191-0D4E-9532-AB728C611243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23.109" v="8"/>
          <ac:spMkLst>
            <pc:docMk/>
            <pc:sldMk cId="2560532606" sldId="263"/>
            <ac:spMk id="26" creationId="{0203EC8C-93A9-ED41-86C7-E7B7694FD191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20.265" v="6"/>
          <ac:spMkLst>
            <pc:docMk/>
            <pc:sldMk cId="2560532606" sldId="263"/>
            <ac:spMk id="29" creationId="{DC0AC549-2F67-374A-A967-3E5FFB88458D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15.515" v="3"/>
          <ac:spMkLst>
            <pc:docMk/>
            <pc:sldMk cId="2560532606" sldId="263"/>
            <ac:spMk id="38" creationId="{CB567D33-17DF-9F44-8C2C-ABE7F4BB0F8E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14.031" v="2"/>
          <ac:spMkLst>
            <pc:docMk/>
            <pc:sldMk cId="2560532606" sldId="263"/>
            <ac:spMk id="41" creationId="{E913AA66-67E3-2A48-84CB-A17A246784E7}"/>
          </ac:spMkLst>
        </pc:spChg>
        <pc:picChg chg="del">
          <ac:chgData name="Sunil Chandrasekhar" userId="S::admin@skyhighcsm1.onmicrosoft.com::6d108e0d-ef16-47c3-bb36-a4eb9e3924ee" providerId="AD" clId="Web-{6EE86082-AF02-BA78-D071-25941B50515F}" dt="2025-04-22T09:42:29.125" v="12"/>
          <ac:picMkLst>
            <pc:docMk/>
            <pc:sldMk cId="2560532606" sldId="263"/>
            <ac:picMk id="11" creationId="{57599435-5AE1-2E46-A5F6-A6EAF58F10EA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30.406" v="13"/>
          <ac:picMkLst>
            <pc:docMk/>
            <pc:sldMk cId="2560532606" sldId="263"/>
            <ac:picMk id="14" creationId="{62E2F82F-3A3F-2B4C-A541-3EFD5CA59A1D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8.109" v="11"/>
          <ac:picMkLst>
            <pc:docMk/>
            <pc:sldMk cId="2560532606" sldId="263"/>
            <ac:picMk id="17" creationId="{63FA912D-F632-004B-8D2C-1600C9F03B9E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6.672" v="10"/>
          <ac:picMkLst>
            <pc:docMk/>
            <pc:sldMk cId="2560532606" sldId="263"/>
            <ac:picMk id="19" creationId="{20A37D64-CE34-9C48-87BB-3EB8E66EB0D4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4.406" v="9"/>
          <ac:picMkLst>
            <pc:docMk/>
            <pc:sldMk cId="2560532606" sldId="263"/>
            <ac:picMk id="22" creationId="{414EC15F-A616-9A46-B361-357171FB79DD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3.109" v="8"/>
          <ac:picMkLst>
            <pc:docMk/>
            <pc:sldMk cId="2560532606" sldId="263"/>
            <ac:picMk id="25" creationId="{BFA3242D-20B8-2D4D-9A1F-2EDEC993A090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0.265" v="6"/>
          <ac:picMkLst>
            <pc:docMk/>
            <pc:sldMk cId="2560532606" sldId="263"/>
            <ac:picMk id="28" creationId="{C12189A4-1E49-474B-992C-2587FF524CCF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17.859" v="4"/>
          <ac:picMkLst>
            <pc:docMk/>
            <pc:sldMk cId="2560532606" sldId="263"/>
            <ac:picMk id="31" creationId="{853DAB63-3120-8347-8468-C5CCA30EC5C0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1.593" v="7"/>
          <ac:picMkLst>
            <pc:docMk/>
            <pc:sldMk cId="2560532606" sldId="263"/>
            <ac:picMk id="33" creationId="{682235A2-0765-8446-A12D-3C2C551BD9FA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0.156" v="5"/>
          <ac:picMkLst>
            <pc:docMk/>
            <pc:sldMk cId="2560532606" sldId="263"/>
            <ac:picMk id="35" creationId="{5D180B4A-0124-5F4D-9F5D-D1C16C4914DA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15.515" v="3"/>
          <ac:picMkLst>
            <pc:docMk/>
            <pc:sldMk cId="2560532606" sldId="263"/>
            <ac:picMk id="37" creationId="{E6D6DD66-03A4-1443-9266-D132C4AD3C69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14.031" v="2"/>
          <ac:picMkLst>
            <pc:docMk/>
            <pc:sldMk cId="2560532606" sldId="263"/>
            <ac:picMk id="40" creationId="{D3F46C3B-97E6-5F48-9EEC-90A0C5CC1AC3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13.859" v="1"/>
          <ac:picMkLst>
            <pc:docMk/>
            <pc:sldMk cId="2560532606" sldId="263"/>
            <ac:picMk id="43" creationId="{9A85EE5C-3B52-714E-810B-68EDD07E432F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09.968" v="0"/>
          <ac:picMkLst>
            <pc:docMk/>
            <pc:sldMk cId="2560532606" sldId="263"/>
            <ac:picMk id="45" creationId="{8105466A-D8A3-DC4F-8AD9-79055CFDF528}"/>
          </ac:picMkLst>
        </pc:picChg>
      </pc:sldChg>
    </pc:docChg>
  </pc:docChgLst>
  <pc:docChgLst>
    <pc:chgData name="Sunil Chandrasekhar" userId="S::admin@skyhighcsm1.onmicrosoft.com::6d108e0d-ef16-47c3-bb36-a4eb9e3924ee" providerId="AD" clId="Web-{793C8E16-02EA-06BE-3318-1CB9A872BBCC}"/>
    <pc:docChg chg="modSld">
      <pc:chgData name="Sunil Chandrasekhar" userId="S::admin@skyhighcsm1.onmicrosoft.com::6d108e0d-ef16-47c3-bb36-a4eb9e3924ee" providerId="AD" clId="Web-{793C8E16-02EA-06BE-3318-1CB9A872BBCC}" dt="2025-04-22T09:41:03.354" v="9"/>
      <pc:docMkLst>
        <pc:docMk/>
      </pc:docMkLst>
      <pc:sldChg chg="addSp delSp modSp">
        <pc:chgData name="Sunil Chandrasekhar" userId="S::admin@skyhighcsm1.onmicrosoft.com::6d108e0d-ef16-47c3-bb36-a4eb9e3924ee" providerId="AD" clId="Web-{793C8E16-02EA-06BE-3318-1CB9A872BBCC}" dt="2025-04-22T09:41:03.354" v="9"/>
        <pc:sldMkLst>
          <pc:docMk/>
          <pc:sldMk cId="2895134596" sldId="257"/>
        </pc:sldMkLst>
        <pc:spChg chg="add mod">
          <ac:chgData name="Sunil Chandrasekhar" userId="S::admin@skyhighcsm1.onmicrosoft.com::6d108e0d-ef16-47c3-bb36-a4eb9e3924ee" providerId="AD" clId="Web-{793C8E16-02EA-06BE-3318-1CB9A872BBCC}" dt="2025-04-22T09:41:03.354" v="9"/>
          <ac:spMkLst>
            <pc:docMk/>
            <pc:sldMk cId="2895134596" sldId="257"/>
            <ac:spMk id="4" creationId="{DB4B269F-2E75-0483-C34D-F9046A630DBF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1:03.354" v="9"/>
          <ac:spMkLst>
            <pc:docMk/>
            <pc:sldMk cId="2895134596" sldId="257"/>
            <ac:spMk id="6" creationId="{A524524F-BAC1-6E45-9817-029CD512F047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1:01.573" v="7"/>
          <ac:spMkLst>
            <pc:docMk/>
            <pc:sldMk cId="2895134596" sldId="257"/>
            <ac:spMk id="11" creationId="{7AAD0FC9-6D96-1C4D-AF55-645D459D98BF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0:58.041" v="3"/>
          <ac:spMkLst>
            <pc:docMk/>
            <pc:sldMk cId="2895134596" sldId="257"/>
            <ac:spMk id="20" creationId="{2F687AC3-698A-2640-B7F5-F6604C62378D}"/>
          </ac:spMkLst>
        </pc:spChg>
        <pc:picChg chg="del">
          <ac:chgData name="Sunil Chandrasekhar" userId="S::admin@skyhighcsm1.onmicrosoft.com::6d108e0d-ef16-47c3-bb36-a4eb9e3924ee" providerId="AD" clId="Web-{793C8E16-02EA-06BE-3318-1CB9A872BBCC}" dt="2025-04-22T09:41:03.354" v="9"/>
          <ac:picMkLst>
            <pc:docMk/>
            <pc:sldMk cId="2895134596" sldId="257"/>
            <ac:picMk id="5" creationId="{9D18332B-BCF0-724B-91C2-1A88289A50F8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1:02.323" v="8"/>
          <ac:picMkLst>
            <pc:docMk/>
            <pc:sldMk cId="2895134596" sldId="257"/>
            <ac:picMk id="8" creationId="{DB7CB804-F08A-1D40-A46F-648AE3B72614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1:01.573" v="7"/>
          <ac:picMkLst>
            <pc:docMk/>
            <pc:sldMk cId="2895134596" sldId="257"/>
            <ac:picMk id="10" creationId="{1FB894C2-6A74-9E44-85D4-9AE39227E31D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1:00.698" v="6"/>
          <ac:picMkLst>
            <pc:docMk/>
            <pc:sldMk cId="2895134596" sldId="257"/>
            <ac:picMk id="13" creationId="{313FBEE0-AF69-6E4A-AC59-2FDAC59C035D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9.885" v="5"/>
          <ac:picMkLst>
            <pc:docMk/>
            <pc:sldMk cId="2895134596" sldId="257"/>
            <ac:picMk id="15" creationId="{BF043864-E26C-7F43-979A-2878F20CAD0E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8.979" v="4"/>
          <ac:picMkLst>
            <pc:docMk/>
            <pc:sldMk cId="2895134596" sldId="257"/>
            <ac:picMk id="17" creationId="{5F54E343-041C-CD43-9C66-8E0BF5708805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8.041" v="3"/>
          <ac:picMkLst>
            <pc:docMk/>
            <pc:sldMk cId="2895134596" sldId="257"/>
            <ac:picMk id="19" creationId="{06EEF429-45DF-7246-81D3-0118D1D9409B}"/>
          </ac:picMkLst>
        </pc:picChg>
      </pc:sldChg>
      <pc:sldChg chg="addSp delSp modSp">
        <pc:chgData name="Sunil Chandrasekhar" userId="S::admin@skyhighcsm1.onmicrosoft.com::6d108e0d-ef16-47c3-bb36-a4eb9e3924ee" providerId="AD" clId="Web-{793C8E16-02EA-06BE-3318-1CB9A872BBCC}" dt="2025-04-22T09:40:56.963" v="2"/>
        <pc:sldMkLst>
          <pc:docMk/>
          <pc:sldMk cId="1687111747" sldId="258"/>
        </pc:sldMkLst>
        <pc:spChg chg="add mod">
          <ac:chgData name="Sunil Chandrasekhar" userId="S::admin@skyhighcsm1.onmicrosoft.com::6d108e0d-ef16-47c3-bb36-a4eb9e3924ee" providerId="AD" clId="Web-{793C8E16-02EA-06BE-3318-1CB9A872BBCC}" dt="2025-04-22T09:40:56.963" v="2"/>
          <ac:spMkLst>
            <pc:docMk/>
            <pc:sldMk cId="1687111747" sldId="258"/>
            <ac:spMk id="4" creationId="{7B0DA359-746A-1384-05F0-9DE04F6DCACA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0:56.963" v="2"/>
          <ac:spMkLst>
            <pc:docMk/>
            <pc:sldMk cId="1687111747" sldId="258"/>
            <ac:spMk id="6" creationId="{E3FE24DE-24AD-BC4A-99BC-F0F334506571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0:56.916" v="1"/>
          <ac:spMkLst>
            <pc:docMk/>
            <pc:sldMk cId="1687111747" sldId="258"/>
            <ac:spMk id="9" creationId="{FC4C9749-335C-D843-8CCF-5DF546BC3D7A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0:53.510" v="0"/>
          <ac:spMkLst>
            <pc:docMk/>
            <pc:sldMk cId="1687111747" sldId="258"/>
            <ac:spMk id="12" creationId="{F3F526A2-7904-3949-B419-C9591FD1E1C5}"/>
          </ac:spMkLst>
        </pc:spChg>
        <pc:picChg chg="del">
          <ac:chgData name="Sunil Chandrasekhar" userId="S::admin@skyhighcsm1.onmicrosoft.com::6d108e0d-ef16-47c3-bb36-a4eb9e3924ee" providerId="AD" clId="Web-{793C8E16-02EA-06BE-3318-1CB9A872BBCC}" dt="2025-04-22T09:40:56.963" v="2"/>
          <ac:picMkLst>
            <pc:docMk/>
            <pc:sldMk cId="1687111747" sldId="258"/>
            <ac:picMk id="5" creationId="{6054CBFF-91D0-5B4C-B5B9-532C3CDDDDCD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6.916" v="1"/>
          <ac:picMkLst>
            <pc:docMk/>
            <pc:sldMk cId="1687111747" sldId="258"/>
            <ac:picMk id="8" creationId="{BF426748-7FBC-4345-A59F-ABC519AF50B7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3.510" v="0"/>
          <ac:picMkLst>
            <pc:docMk/>
            <pc:sldMk cId="1687111747" sldId="258"/>
            <ac:picMk id="11" creationId="{799DEBD9-7620-8D46-A866-2A90AFC68E2C}"/>
          </ac:picMkLst>
        </pc:picChg>
      </pc:sldChg>
    </pc:docChg>
  </pc:docChgLst>
  <pc:docChgLst>
    <pc:chgData name="Sunil Chandrasekhar" userId="S::admin@skyhighcsm1.onmicrosoft.com::6d108e0d-ef16-47c3-bb36-a4eb9e3924ee" providerId="AD" clId="Web-{A39FBC74-D89D-8217-D87D-5A6B3FB02ED7}"/>
    <pc:docChg chg="modSld">
      <pc:chgData name="Sunil Chandrasekhar" userId="S::admin@skyhighcsm1.onmicrosoft.com::6d108e0d-ef16-47c3-bb36-a4eb9e3924ee" providerId="AD" clId="Web-{A39FBC74-D89D-8217-D87D-5A6B3FB02ED7}" dt="2025-04-22T09:40:09.546" v="3"/>
      <pc:docMkLst>
        <pc:docMk/>
      </pc:docMkLst>
      <pc:sldChg chg="addSp delSp modSp">
        <pc:chgData name="Sunil Chandrasekhar" userId="S::admin@skyhighcsm1.onmicrosoft.com::6d108e0d-ef16-47c3-bb36-a4eb9e3924ee" providerId="AD" clId="Web-{A39FBC74-D89D-8217-D87D-5A6B3FB02ED7}" dt="2025-04-22T09:40:09.546" v="3"/>
        <pc:sldMkLst>
          <pc:docMk/>
          <pc:sldMk cId="3005354210" sldId="259"/>
        </pc:sldMkLst>
        <pc:spChg chg="add mod">
          <ac:chgData name="Sunil Chandrasekhar" userId="S::admin@skyhighcsm1.onmicrosoft.com::6d108e0d-ef16-47c3-bb36-a4eb9e3924ee" providerId="AD" clId="Web-{A39FBC74-D89D-8217-D87D-5A6B3FB02ED7}" dt="2025-04-22T09:40:09.546" v="3"/>
          <ac:spMkLst>
            <pc:docMk/>
            <pc:sldMk cId="3005354210" sldId="259"/>
            <ac:spMk id="4" creationId="{2106A484-4AB7-3B30-5C82-4699A9F12A4C}"/>
          </ac:spMkLst>
        </pc:spChg>
        <pc:spChg chg="del">
          <ac:chgData name="Sunil Chandrasekhar" userId="S::admin@skyhighcsm1.onmicrosoft.com::6d108e0d-ef16-47c3-bb36-a4eb9e3924ee" providerId="AD" clId="Web-{A39FBC74-D89D-8217-D87D-5A6B3FB02ED7}" dt="2025-04-22T09:40:09.546" v="3"/>
          <ac:spMkLst>
            <pc:docMk/>
            <pc:sldMk cId="3005354210" sldId="259"/>
            <ac:spMk id="6" creationId="{A9F4721C-8654-244B-A6EC-F0218756EBE8}"/>
          </ac:spMkLst>
        </pc:spChg>
        <pc:spChg chg="del">
          <ac:chgData name="Sunil Chandrasekhar" userId="S::admin@skyhighcsm1.onmicrosoft.com::6d108e0d-ef16-47c3-bb36-a4eb9e3924ee" providerId="AD" clId="Web-{A39FBC74-D89D-8217-D87D-5A6B3FB02ED7}" dt="2025-04-22T09:40:08.390" v="2"/>
          <ac:spMkLst>
            <pc:docMk/>
            <pc:sldMk cId="3005354210" sldId="259"/>
            <ac:spMk id="9" creationId="{C3850E70-C6D4-9F4F-8C22-F0657AFAED4F}"/>
          </ac:spMkLst>
        </pc:spChg>
        <pc:spChg chg="del">
          <ac:chgData name="Sunil Chandrasekhar" userId="S::admin@skyhighcsm1.onmicrosoft.com::6d108e0d-ef16-47c3-bb36-a4eb9e3924ee" providerId="AD" clId="Web-{A39FBC74-D89D-8217-D87D-5A6B3FB02ED7}" dt="2025-04-22T09:40:08.328" v="1"/>
          <ac:spMkLst>
            <pc:docMk/>
            <pc:sldMk cId="3005354210" sldId="259"/>
            <ac:spMk id="12" creationId="{98ED5DC8-F1ED-DF4D-9305-E97778531519}"/>
          </ac:spMkLst>
        </pc:spChg>
        <pc:spChg chg="del">
          <ac:chgData name="Sunil Chandrasekhar" userId="S::admin@skyhighcsm1.onmicrosoft.com::6d108e0d-ef16-47c3-bb36-a4eb9e3924ee" providerId="AD" clId="Web-{A39FBC74-D89D-8217-D87D-5A6B3FB02ED7}" dt="2025-04-22T09:40:07.609" v="0"/>
          <ac:spMkLst>
            <pc:docMk/>
            <pc:sldMk cId="3005354210" sldId="259"/>
            <ac:spMk id="15" creationId="{C1BEE508-7F4B-8541-9F87-E9E986A90C8B}"/>
          </ac:spMkLst>
        </pc:spChg>
        <pc:picChg chg="del">
          <ac:chgData name="Sunil Chandrasekhar" userId="S::admin@skyhighcsm1.onmicrosoft.com::6d108e0d-ef16-47c3-bb36-a4eb9e3924ee" providerId="AD" clId="Web-{A39FBC74-D89D-8217-D87D-5A6B3FB02ED7}" dt="2025-04-22T09:40:09.546" v="3"/>
          <ac:picMkLst>
            <pc:docMk/>
            <pc:sldMk cId="3005354210" sldId="259"/>
            <ac:picMk id="5" creationId="{0B5ED35B-8429-2048-B037-AFEEB8D040AD}"/>
          </ac:picMkLst>
        </pc:picChg>
        <pc:picChg chg="del">
          <ac:chgData name="Sunil Chandrasekhar" userId="S::admin@skyhighcsm1.onmicrosoft.com::6d108e0d-ef16-47c3-bb36-a4eb9e3924ee" providerId="AD" clId="Web-{A39FBC74-D89D-8217-D87D-5A6B3FB02ED7}" dt="2025-04-22T09:40:08.390" v="2"/>
          <ac:picMkLst>
            <pc:docMk/>
            <pc:sldMk cId="3005354210" sldId="259"/>
            <ac:picMk id="8" creationId="{64D2B909-1BFE-6441-B380-4F52EE4AEAB8}"/>
          </ac:picMkLst>
        </pc:picChg>
        <pc:picChg chg="del">
          <ac:chgData name="Sunil Chandrasekhar" userId="S::admin@skyhighcsm1.onmicrosoft.com::6d108e0d-ef16-47c3-bb36-a4eb9e3924ee" providerId="AD" clId="Web-{A39FBC74-D89D-8217-D87D-5A6B3FB02ED7}" dt="2025-04-22T09:40:08.328" v="1"/>
          <ac:picMkLst>
            <pc:docMk/>
            <pc:sldMk cId="3005354210" sldId="259"/>
            <ac:picMk id="11" creationId="{0DD8FBA6-D56D-6F40-880E-9D0FDF92FB92}"/>
          </ac:picMkLst>
        </pc:picChg>
        <pc:picChg chg="del">
          <ac:chgData name="Sunil Chandrasekhar" userId="S::admin@skyhighcsm1.onmicrosoft.com::6d108e0d-ef16-47c3-bb36-a4eb9e3924ee" providerId="AD" clId="Web-{A39FBC74-D89D-8217-D87D-5A6B3FB02ED7}" dt="2025-04-22T09:40:07.609" v="0"/>
          <ac:picMkLst>
            <pc:docMk/>
            <pc:sldMk cId="3005354210" sldId="259"/>
            <ac:picMk id="14" creationId="{67650EAE-563C-1641-9626-DBCF2AAAEE32}"/>
          </ac:picMkLst>
        </pc:picChg>
      </pc:sldChg>
    </pc:docChg>
  </pc:docChgLst>
  <pc:docChgLst>
    <pc:chgData name="Sunil Chandrasekhar" userId="S::admin@skyhighcsm1.onmicrosoft.com::6d108e0d-ef16-47c3-bb36-a4eb9e3924ee" providerId="AD" clId="Web-{A679A809-06F4-63E8-63D3-E5CE162C160C}"/>
    <pc:docChg chg="modSld">
      <pc:chgData name="Sunil Chandrasekhar" userId="S::admin@skyhighcsm1.onmicrosoft.com::6d108e0d-ef16-47c3-bb36-a4eb9e3924ee" providerId="AD" clId="Web-{A679A809-06F4-63E8-63D3-E5CE162C160C}" dt="2025-04-22T10:18:03.214" v="5"/>
      <pc:docMkLst>
        <pc:docMk/>
      </pc:docMkLst>
      <pc:sldChg chg="addSp delSp modSp">
        <pc:chgData name="Sunil Chandrasekhar" userId="S::admin@skyhighcsm1.onmicrosoft.com::6d108e0d-ef16-47c3-bb36-a4eb9e3924ee" providerId="AD" clId="Web-{A679A809-06F4-63E8-63D3-E5CE162C160C}" dt="2025-04-22T10:17:49.261" v="1"/>
        <pc:sldMkLst>
          <pc:docMk/>
          <pc:sldMk cId="2560532606" sldId="263"/>
        </pc:sldMkLst>
        <pc:spChg chg="add mod">
          <ac:chgData name="Sunil Chandrasekhar" userId="S::admin@skyhighcsm1.onmicrosoft.com::6d108e0d-ef16-47c3-bb36-a4eb9e3924ee" providerId="AD" clId="Web-{A679A809-06F4-63E8-63D3-E5CE162C160C}" dt="2025-04-22T10:17:49.261" v="1"/>
          <ac:spMkLst>
            <pc:docMk/>
            <pc:sldMk cId="2560532606" sldId="263"/>
            <ac:spMk id="4" creationId="{5CCF6C4A-760F-7141-E3A3-3843CCB59EB7}"/>
          </ac:spMkLst>
        </pc:spChg>
        <pc:spChg chg="del">
          <ac:chgData name="Sunil Chandrasekhar" userId="S::admin@skyhighcsm1.onmicrosoft.com::6d108e0d-ef16-47c3-bb36-a4eb9e3924ee" providerId="AD" clId="Web-{A679A809-06F4-63E8-63D3-E5CE162C160C}" dt="2025-04-22T10:17:49.261" v="1"/>
          <ac:spMkLst>
            <pc:docMk/>
            <pc:sldMk cId="2560532606" sldId="263"/>
            <ac:spMk id="6" creationId="{B66EB5DE-0BA4-2E40-818C-1008016C99AD}"/>
          </ac:spMkLst>
        </pc:spChg>
        <pc:spChg chg="del">
          <ac:chgData name="Sunil Chandrasekhar" userId="S::admin@skyhighcsm1.onmicrosoft.com::6d108e0d-ef16-47c3-bb36-a4eb9e3924ee" providerId="AD" clId="Web-{A679A809-06F4-63E8-63D3-E5CE162C160C}" dt="2025-04-22T10:17:47.464" v="0"/>
          <ac:spMkLst>
            <pc:docMk/>
            <pc:sldMk cId="2560532606" sldId="263"/>
            <ac:spMk id="9" creationId="{F887B563-D5D4-1E44-80C7-DA7E78B917AB}"/>
          </ac:spMkLst>
        </pc:spChg>
        <pc:picChg chg="del">
          <ac:chgData name="Sunil Chandrasekhar" userId="S::admin@skyhighcsm1.onmicrosoft.com::6d108e0d-ef16-47c3-bb36-a4eb9e3924ee" providerId="AD" clId="Web-{A679A809-06F4-63E8-63D3-E5CE162C160C}" dt="2025-04-22T10:17:49.261" v="1"/>
          <ac:picMkLst>
            <pc:docMk/>
            <pc:sldMk cId="2560532606" sldId="263"/>
            <ac:picMk id="5" creationId="{90C33DA8-28E9-F148-B32C-8D41641BD486}"/>
          </ac:picMkLst>
        </pc:picChg>
        <pc:picChg chg="del">
          <ac:chgData name="Sunil Chandrasekhar" userId="S::admin@skyhighcsm1.onmicrosoft.com::6d108e0d-ef16-47c3-bb36-a4eb9e3924ee" providerId="AD" clId="Web-{A679A809-06F4-63E8-63D3-E5CE162C160C}" dt="2025-04-22T10:17:47.464" v="0"/>
          <ac:picMkLst>
            <pc:docMk/>
            <pc:sldMk cId="2560532606" sldId="263"/>
            <ac:picMk id="8" creationId="{F572AAB0-956F-BA4D-9010-AB4B3BFCE838}"/>
          </ac:picMkLst>
        </pc:picChg>
      </pc:sldChg>
      <pc:sldChg chg="delSp">
        <pc:chgData name="Sunil Chandrasekhar" userId="S::admin@skyhighcsm1.onmicrosoft.com::6d108e0d-ef16-47c3-bb36-a4eb9e3924ee" providerId="AD" clId="Web-{A679A809-06F4-63E8-63D3-E5CE162C160C}" dt="2025-04-22T10:18:03.214" v="5"/>
        <pc:sldMkLst>
          <pc:docMk/>
          <pc:sldMk cId="798886001" sldId="264"/>
        </pc:sldMkLst>
        <pc:spChg chg="del">
          <ac:chgData name="Sunil Chandrasekhar" userId="S::admin@skyhighcsm1.onmicrosoft.com::6d108e0d-ef16-47c3-bb36-a4eb9e3924ee" providerId="AD" clId="Web-{A679A809-06F4-63E8-63D3-E5CE162C160C}" dt="2025-04-22T10:18:02.277" v="3"/>
          <ac:spMkLst>
            <pc:docMk/>
            <pc:sldMk cId="798886001" sldId="264"/>
            <ac:spMk id="48" creationId="{307425A9-540B-AD47-AD42-8178C78926B5}"/>
          </ac:spMkLst>
        </pc:spChg>
        <pc:picChg chg="del">
          <ac:chgData name="Sunil Chandrasekhar" userId="S::admin@skyhighcsm1.onmicrosoft.com::6d108e0d-ef16-47c3-bb36-a4eb9e3924ee" providerId="AD" clId="Web-{A679A809-06F4-63E8-63D3-E5CE162C160C}" dt="2025-04-22T10:18:03.214" v="5"/>
          <ac:picMkLst>
            <pc:docMk/>
            <pc:sldMk cId="798886001" sldId="264"/>
            <ac:picMk id="43" creationId="{BE36F52F-239C-D34E-B767-FFBFA73D24A0}"/>
          </ac:picMkLst>
        </pc:picChg>
        <pc:picChg chg="del">
          <ac:chgData name="Sunil Chandrasekhar" userId="S::admin@skyhighcsm1.onmicrosoft.com::6d108e0d-ef16-47c3-bb36-a4eb9e3924ee" providerId="AD" clId="Web-{A679A809-06F4-63E8-63D3-E5CE162C160C}" dt="2025-04-22T10:18:02.402" v="4"/>
          <ac:picMkLst>
            <pc:docMk/>
            <pc:sldMk cId="798886001" sldId="264"/>
            <ac:picMk id="45" creationId="{B9BBB4F3-3B50-4F41-B326-452E2613CE80}"/>
          </ac:picMkLst>
        </pc:picChg>
        <pc:picChg chg="del">
          <ac:chgData name="Sunil Chandrasekhar" userId="S::admin@skyhighcsm1.onmicrosoft.com::6d108e0d-ef16-47c3-bb36-a4eb9e3924ee" providerId="AD" clId="Web-{A679A809-06F4-63E8-63D3-E5CE162C160C}" dt="2025-04-22T10:18:02.277" v="3"/>
          <ac:picMkLst>
            <pc:docMk/>
            <pc:sldMk cId="798886001" sldId="264"/>
            <ac:picMk id="47" creationId="{3EF29963-7CA0-F84D-AD70-C92A1F6185C7}"/>
          </ac:picMkLst>
        </pc:picChg>
        <pc:picChg chg="del">
          <ac:chgData name="Sunil Chandrasekhar" userId="S::admin@skyhighcsm1.onmicrosoft.com::6d108e0d-ef16-47c3-bb36-a4eb9e3924ee" providerId="AD" clId="Web-{A679A809-06F4-63E8-63D3-E5CE162C160C}" dt="2025-04-22T10:18:01.964" v="2"/>
          <ac:picMkLst>
            <pc:docMk/>
            <pc:sldMk cId="798886001" sldId="264"/>
            <ac:picMk id="50" creationId="{3B5FB54E-4958-6742-A3AF-B8BCEE97ED37}"/>
          </ac:picMkLst>
        </pc:picChg>
      </pc:sldChg>
    </pc:docChg>
  </pc:docChgLst>
  <pc:docChgLst>
    <pc:chgData name="Sunil Chandrasekhar" userId="S::admin@skyhighcsm1.onmicrosoft.com::6d108e0d-ef16-47c3-bb36-a4eb9e3924ee" providerId="AD" clId="Web-{9154BC42-DEB2-DE1E-BFAB-CEE334C2E701}"/>
    <pc:docChg chg="modSld">
      <pc:chgData name="Sunil Chandrasekhar" userId="S::admin@skyhighcsm1.onmicrosoft.com::6d108e0d-ef16-47c3-bb36-a4eb9e3924ee" providerId="AD" clId="Web-{9154BC42-DEB2-DE1E-BFAB-CEE334C2E701}" dt="2025-04-22T09:38:52.255" v="1" actId="20577"/>
      <pc:docMkLst>
        <pc:docMk/>
      </pc:docMkLst>
      <pc:sldChg chg="modSp">
        <pc:chgData name="Sunil Chandrasekhar" userId="S::admin@skyhighcsm1.onmicrosoft.com::6d108e0d-ef16-47c3-bb36-a4eb9e3924ee" providerId="AD" clId="Web-{9154BC42-DEB2-DE1E-BFAB-CEE334C2E701}" dt="2025-04-22T09:38:52.255" v="1" actId="20577"/>
        <pc:sldMkLst>
          <pc:docMk/>
          <pc:sldMk cId="278039568" sldId="256"/>
        </pc:sldMkLst>
        <pc:spChg chg="mod">
          <ac:chgData name="Sunil Chandrasekhar" userId="S::admin@skyhighcsm1.onmicrosoft.com::6d108e0d-ef16-47c3-bb36-a4eb9e3924ee" providerId="AD" clId="Web-{9154BC42-DEB2-DE1E-BFAB-CEE334C2E701}" dt="2025-04-22T09:38:52.255" v="1" actId="20577"/>
          <ac:spMkLst>
            <pc:docMk/>
            <pc:sldMk cId="278039568" sldId="256"/>
            <ac:spMk id="3" creationId="{12010C88-0259-5F40-823D-A673BE15605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DB6A8-6CEB-E84A-833C-31276ACBB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D66A8-AA82-494E-82B9-72516E641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684F-6F45-4B49-A6D1-8811F569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7BB73-7023-E840-91AA-4CAF05B9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7BF5-6C97-2749-B954-E96E1566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7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6CC5-74E6-CF44-A944-AD9666C7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A0529-B976-2C46-98AD-5EBB095A1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9F31B-54A8-B748-82A3-C875B315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3C75-8C6E-0846-BC7D-E3146822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2CBF4-BAA4-534B-9936-BE6A9C49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9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B0008-30AF-8C4C-8457-8B79DC8E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D211D-8295-CC46-A660-3DFB42F17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AAB1B-021C-AA4A-A5FC-73A1F2E4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0B7B1-BF0B-D445-9AEA-2C010464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47C18-907B-8348-81F7-7AE7A3A8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C524-4AA8-6247-AE52-D42CBF9F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8B86C-AB49-544F-9D02-CE9E895A7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65EDB-38D4-794D-BCBF-9CC376B2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B41A7-699C-6A4A-BD18-5A4BC936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85C6-752A-3249-B45B-B914F7F9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7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480F-9C71-3A49-B8C9-73126DAC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ADE16-2821-F64F-AAEE-63D3B58B1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AE872-C75D-7F40-94AF-D7FCA131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275C7-8A27-7141-8207-5FE1984C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B1E73-F728-384B-B2A1-DCA4DB85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9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DC00-6A03-C940-8FFB-F42507A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C813D-DC76-9346-9263-D5C9C1197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1D1AD-B4B1-AA42-842C-4DBD00017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9D743-1FAB-5F44-91EA-387644C7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65B69-14DA-1D43-AFC2-3C0E61B8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F4E2B-26E0-C64D-A17B-46E2E53A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9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35D5-E953-8046-ABB2-559A1277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29641-759F-CF45-9C01-A8047E3C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3A163-6200-EE44-BDA0-3C24FDC50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E02EC-8B74-7542-BF00-1B15F64C5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C4C4C-D03D-6749-9E42-0FF332E60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A6125-E86D-0A42-BAFA-F1629C49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85DDB-A923-EA43-A29F-E60D6B2B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25EEB-3965-5043-AAC6-8C074680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4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7186-19AB-CD40-9D69-CF99594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FC1A7-1508-4649-8532-FA218654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D038C-261B-8441-9EE3-2273BDFC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7DA42-A85B-A343-AD8E-10BF6D1E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0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6BB94F-1F47-3A4F-9D24-946DAFE0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B6F16-7897-E64C-BCC0-1149DD43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1A895-C4DD-6146-A8FC-F193961A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1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E727-3BA5-794D-B744-312DF2F3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186A-21F6-D74B-9992-49F6F0252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F19B-0799-324B-ABAA-B6EADB8D0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AA20B-7632-304E-A54F-F67BCA2F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7BF55-017F-7247-AA16-77E78763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DFBE9-7873-8246-A454-395969E7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8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A4BE-55F3-864B-A768-231902DA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5BB946-232F-3948-AB43-443D086BF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94852-3A4A-A94A-BEC2-3B6461B3F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3796E-AE60-FF47-B442-BC868B16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B7976-0F94-4149-85E1-6E4AD908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42A1F-4F8B-E146-886A-E461D44D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9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105A-071C-7D4B-A826-329AB0C1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2B970-DCC0-9C4C-886A-00265A245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48869-FAEE-B740-BC63-D387357C6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BEC6F-925D-AE4D-A96C-A0A0BC1BA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D6541-359D-3D4A-9436-B0B33531B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Birthday_cak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www.thesprucepets.com/keep-cats-indoors-55512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kb.rspca.org.au/knowledge-base/how-should-i-care-for-my-pets-during-fireworks-displays/" TargetMode="External"/><Relationship Id="rId13" Type="http://schemas.openxmlformats.org/officeDocument/2006/relationships/image" Target="../media/image5.jpg"/><Relationship Id="rId18" Type="http://schemas.openxmlformats.org/officeDocument/2006/relationships/hyperlink" Target="https://www.flickr.com/photos/pavdw/19590960455" TargetMode="External"/><Relationship Id="rId26" Type="http://schemas.openxmlformats.org/officeDocument/2006/relationships/hyperlink" Target="https://www.pexels.com/photo/photo-of-fireworks-1387577/" TargetMode="External"/><Relationship Id="rId3" Type="http://schemas.openxmlformats.org/officeDocument/2006/relationships/hyperlink" Target="https://www.pexels.com/photo/multi-colored-fireworks-during-nighttime-2627924/" TargetMode="External"/><Relationship Id="rId21" Type="http://schemas.openxmlformats.org/officeDocument/2006/relationships/image" Target="../media/image9.jpg"/><Relationship Id="rId7" Type="http://schemas.openxmlformats.org/officeDocument/2006/relationships/image" Target="../media/image3.jpg"/><Relationship Id="rId12" Type="http://schemas.openxmlformats.org/officeDocument/2006/relationships/hyperlink" Target="https://creativecommons.org/licenses/by-sa/3.0/" TargetMode="External"/><Relationship Id="rId17" Type="http://schemas.openxmlformats.org/officeDocument/2006/relationships/image" Target="../media/image7.jpg"/><Relationship Id="rId25" Type="http://schemas.openxmlformats.org/officeDocument/2006/relationships/image" Target="../media/image11.jpeg"/><Relationship Id="rId2" Type="http://schemas.openxmlformats.org/officeDocument/2006/relationships/image" Target="../media/image1.jpeg"/><Relationship Id="rId16" Type="http://schemas.openxmlformats.org/officeDocument/2006/relationships/hyperlink" Target="https://www.flickr.com/photos/40939157@N03/6816924359" TargetMode="External"/><Relationship Id="rId20" Type="http://schemas.openxmlformats.org/officeDocument/2006/relationships/hyperlink" Target="https://www.flickr.com/photos/legin101/64057718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11" Type="http://schemas.openxmlformats.org/officeDocument/2006/relationships/hyperlink" Target="https://commons.wikimedia.org/wiki/File:Fireworks_diego_bay_on_the_fourth_of_july.jpg" TargetMode="External"/><Relationship Id="rId24" Type="http://schemas.openxmlformats.org/officeDocument/2006/relationships/hyperlink" Target="https://commons.wikimedia.org/wiki/File:Fireworks_(4772150645).jpg" TargetMode="External"/><Relationship Id="rId5" Type="http://schemas.openxmlformats.org/officeDocument/2006/relationships/hyperlink" Target="https://www.bundabergnow.com/2019/12/30/illegal-fireworks-warning/" TargetMode="External"/><Relationship Id="rId15" Type="http://schemas.openxmlformats.org/officeDocument/2006/relationships/image" Target="../media/image6.jpg"/><Relationship Id="rId23" Type="http://schemas.openxmlformats.org/officeDocument/2006/relationships/image" Target="../media/image10.jpg"/><Relationship Id="rId10" Type="http://schemas.openxmlformats.org/officeDocument/2006/relationships/image" Target="../media/image4.jpg"/><Relationship Id="rId19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Relationship Id="rId14" Type="http://schemas.openxmlformats.org/officeDocument/2006/relationships/hyperlink" Target="https://www.insauga.com/more-fireworks-tonight-in-mississauga" TargetMode="External"/><Relationship Id="rId22" Type="http://schemas.openxmlformats.org/officeDocument/2006/relationships/hyperlink" Target="https://yournorthcounty.com/4th-of-july-fireworks-san-diego-north-county/4th-of-july-fireworks-san-diego-north-county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vikidia.org/wiki/Baseball" TargetMode="External"/><Relationship Id="rId13" Type="http://schemas.openxmlformats.org/officeDocument/2006/relationships/image" Target="../media/image17.jpg"/><Relationship Id="rId18" Type="http://schemas.openxmlformats.org/officeDocument/2006/relationships/hyperlink" Target="https://en.wikipedia.org/wiki/List_of_Major_League_Baseball_career_games_finished_leaders" TargetMode="External"/><Relationship Id="rId26" Type="http://schemas.openxmlformats.org/officeDocument/2006/relationships/hyperlink" Target="https://www.goodfreephotos.com/other-photos/soft-baseball.jpg.php" TargetMode="External"/><Relationship Id="rId3" Type="http://schemas.openxmlformats.org/officeDocument/2006/relationships/hyperlink" Target="https://en.wiktionary.org/wiki/baseball" TargetMode="External"/><Relationship Id="rId21" Type="http://schemas.openxmlformats.org/officeDocument/2006/relationships/image" Target="../media/image21.jpg"/><Relationship Id="rId7" Type="http://schemas.openxmlformats.org/officeDocument/2006/relationships/image" Target="../media/image14.jpg"/><Relationship Id="rId12" Type="http://schemas.openxmlformats.org/officeDocument/2006/relationships/hyperlink" Target="https://commons.wikimedia.org/wiki/File:Baseball_(crop)_transparent.png" TargetMode="External"/><Relationship Id="rId17" Type="http://schemas.openxmlformats.org/officeDocument/2006/relationships/image" Target="../media/image19.jpg"/><Relationship Id="rId25" Type="http://schemas.openxmlformats.org/officeDocument/2006/relationships/image" Target="../media/image23.jpg"/><Relationship Id="rId2" Type="http://schemas.openxmlformats.org/officeDocument/2006/relationships/image" Target="../media/image12.jpg"/><Relationship Id="rId16" Type="http://schemas.openxmlformats.org/officeDocument/2006/relationships/hyperlink" Target="https://en.wikiludia.com/wiki/Baseball" TargetMode="External"/><Relationship Id="rId20" Type="http://schemas.openxmlformats.org/officeDocument/2006/relationships/hyperlink" Target="https://publicdomainpictures.net/view-image.php?image=101755&amp;picture=baseball" TargetMode="External"/><Relationship Id="rId29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tionary.org/wiki/Baseball" TargetMode="External"/><Relationship Id="rId11" Type="http://schemas.openxmlformats.org/officeDocument/2006/relationships/image" Target="../media/image16.png"/><Relationship Id="rId24" Type="http://schemas.openxmlformats.org/officeDocument/2006/relationships/hyperlink" Target="https://pxhere.com/en/photo/1036943" TargetMode="External"/><Relationship Id="rId5" Type="http://schemas.openxmlformats.org/officeDocument/2006/relationships/image" Target="../media/image13.jpg"/><Relationship Id="rId15" Type="http://schemas.openxmlformats.org/officeDocument/2006/relationships/image" Target="../media/image18.jpg"/><Relationship Id="rId23" Type="http://schemas.openxmlformats.org/officeDocument/2006/relationships/image" Target="../media/image22.jpg!d"/><Relationship Id="rId28" Type="http://schemas.openxmlformats.org/officeDocument/2006/relationships/hyperlink" Target="https://pixnio.com/sport/soft-baseball" TargetMode="External"/><Relationship Id="rId10" Type="http://schemas.openxmlformats.org/officeDocument/2006/relationships/hyperlink" Target="https://commons.wikimedia.org/wiki/File:Baseball_(1817322935).jpg" TargetMode="External"/><Relationship Id="rId19" Type="http://schemas.openxmlformats.org/officeDocument/2006/relationships/image" Target="../media/image20.jp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image" Target="../media/image15.jpg"/><Relationship Id="rId14" Type="http://schemas.openxmlformats.org/officeDocument/2006/relationships/hyperlink" Target="https://en.wikipedia.org/wiki/NCAA_Baseball" TargetMode="External"/><Relationship Id="rId22" Type="http://schemas.openxmlformats.org/officeDocument/2006/relationships/hyperlink" Target="https://en.wikipedia.org/wiki/Chris_Johnson_(baseball)" TargetMode="External"/><Relationship Id="rId27" Type="http://schemas.openxmlformats.org/officeDocument/2006/relationships/image" Target="../media/image24.jpg"/><Relationship Id="rId30" Type="http://schemas.openxmlformats.org/officeDocument/2006/relationships/hyperlink" Target="https://en.wikipedia.org/wiki/Chris_Stewart_(baseball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D9EA-8C6B-284E-BDCA-EECF529B7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10C88-0259-5F40-823D-A673BE156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Internal monster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2807-386E-6A4A-82AD-DDB2F975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B269F-2E75-0483-C34D-F9046A63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13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B5BB-5829-CB4D-95F1-49CE67C3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DA359-746A-1384-05F0-9DE04F6DC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11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0F6F-530A-5143-8C75-B2D2ABE6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A484-4AB7-3B30-5C82-4699A9F12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35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E5F0-97F1-C943-97C9-466312A2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15EB3-9944-7548-BC8F-673251699DDE}"/>
              </a:ext>
            </a:extLst>
          </p:cNvPr>
          <p:cNvSpPr txBox="1"/>
          <p:nvPr/>
        </p:nvSpPr>
        <p:spPr>
          <a:xfrm>
            <a:off x="2832496" y="6176963"/>
            <a:ext cx="6527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en.wikipedia.org/wiki/Birthday_cak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1008-32C7-1E4C-AF5B-6918B32DEA2F}"/>
              </a:ext>
            </a:extLst>
          </p:cNvPr>
          <p:cNvSpPr txBox="1"/>
          <p:nvPr/>
        </p:nvSpPr>
        <p:spPr>
          <a:xfrm>
            <a:off x="3674250" y="7008000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en.wikipedia.org/wiki/Birthday_cak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71D1C-5902-AD47-9EFE-C58E8974A744}"/>
              </a:ext>
            </a:extLst>
          </p:cNvPr>
          <p:cNvSpPr txBox="1"/>
          <p:nvPr/>
        </p:nvSpPr>
        <p:spPr>
          <a:xfrm>
            <a:off x="4260000" y="5593500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en.wikipedia.org/wiki/Birthday_cak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59EE8-385B-6CA4-BD13-5066A496B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6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E135-EA1C-1644-853B-FECE17AF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C83C7-45FF-044C-BAC8-9DDD74E479AD}"/>
              </a:ext>
            </a:extLst>
          </p:cNvPr>
          <p:cNvSpPr txBox="1"/>
          <p:nvPr/>
        </p:nvSpPr>
        <p:spPr>
          <a:xfrm>
            <a:off x="1522859" y="7008000"/>
            <a:ext cx="94462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www.thesprucepets.com/keep-cats-indoors-55512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59D75-2B3E-6B42-AC2B-28DC03415A6B}"/>
              </a:ext>
            </a:extLst>
          </p:cNvPr>
          <p:cNvSpPr txBox="1"/>
          <p:nvPr/>
        </p:nvSpPr>
        <p:spPr>
          <a:xfrm>
            <a:off x="1702500" y="760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www.thesprucepets.com/keep-cats-indoors-55512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B8AF8-6D2F-946B-6132-4A3656EAE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82C2-10BB-4746-BC02-57E961E3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Fireworks in the sky&#10;&#10;Description automatically generated with low confidence">
            <a:extLst>
              <a:ext uri="{FF2B5EF4-FFF2-40B4-BE49-F238E27FC236}">
                <a16:creationId xmlns:a16="http://schemas.microsoft.com/office/drawing/2014/main" id="{B14C4560-5A93-FE4C-8568-DE6E59E3D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07055" y="1825625"/>
            <a:ext cx="4777890" cy="4351338"/>
          </a:xfrm>
        </p:spPr>
      </p:pic>
      <p:pic>
        <p:nvPicPr>
          <p:cNvPr id="7" name="Picture 6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36749ACF-E4DB-304F-AF21-AF943D406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2500" y="150000"/>
            <a:ext cx="10287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7145DE-5E04-B74B-977F-588073CEE22D}"/>
              </a:ext>
            </a:extLst>
          </p:cNvPr>
          <p:cNvSpPr txBox="1"/>
          <p:nvPr/>
        </p:nvSpPr>
        <p:spPr>
          <a:xfrm>
            <a:off x="1102500" y="700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bundabergnow.com/2019/12/30/illegal-fireworks-warni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0" name="Picture 9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4EF7E8E2-2E6F-ED4D-A362-F02BC8649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72000" y="2713000"/>
            <a:ext cx="3048000" cy="203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37ED8-276E-BF4D-9F24-98B28F512098}"/>
              </a:ext>
            </a:extLst>
          </p:cNvPr>
          <p:cNvSpPr txBox="1"/>
          <p:nvPr/>
        </p:nvSpPr>
        <p:spPr>
          <a:xfrm>
            <a:off x="4872000" y="4745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kb.rspca.org.au/knowledge-base/how-should-i-care-for-my-pets-during-fireworks-display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CF477-27AB-EE42-BE9A-F75A4F8D0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085500" y="1929550"/>
            <a:ext cx="2921000" cy="3898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B58CCB-1606-434A-9D8A-8DFF3CFE5CF5}"/>
              </a:ext>
            </a:extLst>
          </p:cNvPr>
          <p:cNvSpPr txBox="1"/>
          <p:nvPr/>
        </p:nvSpPr>
        <p:spPr>
          <a:xfrm>
            <a:off x="5085500" y="5828450"/>
            <a:ext cx="2921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commons.wikimedia.org/wiki/File:Fireworks_diego_bay_on_the_fourth_of_july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3C34C9-0DFB-E74B-AB56-74765DAAED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00000" y="981000"/>
            <a:ext cx="12192000" cy="609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E4EA7F-4196-BA4E-9912-57B7D244CADD}"/>
              </a:ext>
            </a:extLst>
          </p:cNvPr>
          <p:cNvSpPr txBox="1"/>
          <p:nvPr/>
        </p:nvSpPr>
        <p:spPr>
          <a:xfrm>
            <a:off x="600000" y="7077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4" tooltip="https://www.insauga.com/more-fireworks-tonight-in-mississauga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95E3D-D926-DC4F-B9C3-BE55B4C4C5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248850" y="927800"/>
            <a:ext cx="5194300" cy="650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FAC037-2944-594D-BFD8-DB1D69041BFB}"/>
              </a:ext>
            </a:extLst>
          </p:cNvPr>
          <p:cNvSpPr txBox="1"/>
          <p:nvPr/>
        </p:nvSpPr>
        <p:spPr>
          <a:xfrm>
            <a:off x="4248850" y="7430200"/>
            <a:ext cx="5194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s://www.flickr.com/photos/40939157@N03/6816924359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C1C54E48-E858-4C4F-92FE-E018C527AB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138500" y="1077800"/>
            <a:ext cx="5715000" cy="6502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BAE2DD-61D9-9B47-8D91-A03B93C7C4B0}"/>
              </a:ext>
            </a:extLst>
          </p:cNvPr>
          <p:cNvSpPr txBox="1"/>
          <p:nvPr/>
        </p:nvSpPr>
        <p:spPr>
          <a:xfrm>
            <a:off x="4138500" y="7580200"/>
            <a:ext cx="571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8" tooltip="https://www.flickr.com/photos/pavdw/195909604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5" name="Picture 24" descr="Fireworks in the sky&#10;&#10;Description automatically generated with low confidence">
            <a:extLst>
              <a:ext uri="{FF2B5EF4-FFF2-40B4-BE49-F238E27FC236}">
                <a16:creationId xmlns:a16="http://schemas.microsoft.com/office/drawing/2014/main" id="{D64A70BC-C56E-E140-92CA-7118792C79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894800" y="1507200"/>
            <a:ext cx="6502400" cy="5943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510481-17B5-CE4F-9D0D-60562DA5D973}"/>
              </a:ext>
            </a:extLst>
          </p:cNvPr>
          <p:cNvSpPr txBox="1"/>
          <p:nvPr/>
        </p:nvSpPr>
        <p:spPr>
          <a:xfrm>
            <a:off x="3894800" y="7450800"/>
            <a:ext cx="650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s://www.flickr.com/photos/legin101/6405771803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F5C690-3438-8244-A4E9-96308F5502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707669" y="1200000"/>
            <a:ext cx="11176662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7CE049-1701-234F-92F9-AD7FDDDEE922}"/>
              </a:ext>
            </a:extLst>
          </p:cNvPr>
          <p:cNvSpPr txBox="1"/>
          <p:nvPr/>
        </p:nvSpPr>
        <p:spPr>
          <a:xfrm>
            <a:off x="1707669" y="8058000"/>
            <a:ext cx="11176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s://yournorthcounty.com/4th-of-july-fireworks-san-diego-north-county/4th-of-july-fireworks-san-diego-north-county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1" name="Picture 30" descr="A firework in the sky&#10;&#10;Description automatically generated with medium confidence">
            <a:extLst>
              <a:ext uri="{FF2B5EF4-FFF2-40B4-BE49-F238E27FC236}">
                <a16:creationId xmlns:a16="http://schemas.microsoft.com/office/drawing/2014/main" id="{833F0C4C-C4F1-764C-A28C-2D7089F5BB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3738973" y="1350000"/>
            <a:ext cx="7414054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968627-DDB9-9840-8396-CA9DDCEAB8D6}"/>
              </a:ext>
            </a:extLst>
          </p:cNvPr>
          <p:cNvSpPr txBox="1"/>
          <p:nvPr/>
        </p:nvSpPr>
        <p:spPr>
          <a:xfrm>
            <a:off x="3738973" y="8208000"/>
            <a:ext cx="7414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s://commons.wikimedia.org/wiki/File:Fireworks_(4772150645)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213BD2A-D4D8-DF46-8003-9400D93F13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4151861" y="1500000"/>
            <a:ext cx="6888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3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6BD7-35DF-1549-9E67-9B7C2BAE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F6C4A-760F-7141-E3A3-3843CCB59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53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8E7C-BB46-B145-8F70-6412F863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aseball on a green surface&#10;&#10;Description automatically generated with medium confidence">
            <a:extLst>
              <a:ext uri="{FF2B5EF4-FFF2-40B4-BE49-F238E27FC236}">
                <a16:creationId xmlns:a16="http://schemas.microsoft.com/office/drawing/2014/main" id="{FE12558A-9BCE-664C-9046-B752EB975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98900" y="2534444"/>
            <a:ext cx="4394200" cy="2933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1CC30-6C8E-2A48-B4A5-99BE78FDDD69}"/>
              </a:ext>
            </a:extLst>
          </p:cNvPr>
          <p:cNvSpPr txBox="1"/>
          <p:nvPr/>
        </p:nvSpPr>
        <p:spPr>
          <a:xfrm>
            <a:off x="3898900" y="5468144"/>
            <a:ext cx="439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tionary.org/wiki/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 descr="A baseball player throwing a ball&#10;&#10;Description automatically generated with medium confidence">
            <a:extLst>
              <a:ext uri="{FF2B5EF4-FFF2-40B4-BE49-F238E27FC236}">
                <a16:creationId xmlns:a16="http://schemas.microsoft.com/office/drawing/2014/main" id="{2DEAA1E9-9194-F842-A5AA-A8394DC5A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17200" y="829450"/>
            <a:ext cx="3657600" cy="549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CE4EC-5C04-534E-8EC7-9B61D16DFCFD}"/>
              </a:ext>
            </a:extLst>
          </p:cNvPr>
          <p:cNvSpPr txBox="1"/>
          <p:nvPr/>
        </p:nvSpPr>
        <p:spPr>
          <a:xfrm>
            <a:off x="4417200" y="6328550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de.wiktionary.org/wiki/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1" name="Picture 10" descr="A baseball player throwing a baseball&#10;&#10;Description automatically generated with medium confidence">
            <a:extLst>
              <a:ext uri="{FF2B5EF4-FFF2-40B4-BE49-F238E27FC236}">
                <a16:creationId xmlns:a16="http://schemas.microsoft.com/office/drawing/2014/main" id="{CF24F933-73A7-4744-BC27-D7DE37F05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67200" y="1176300"/>
            <a:ext cx="3657600" cy="510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E8C22D-D094-C941-BC46-C764EE5053DF}"/>
              </a:ext>
            </a:extLst>
          </p:cNvPr>
          <p:cNvSpPr txBox="1"/>
          <p:nvPr/>
        </p:nvSpPr>
        <p:spPr>
          <a:xfrm>
            <a:off x="4567200" y="6281700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en.vikidia.org/wiki/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A picture containing grass, baseball, outdoor, athletic game&#10;&#10;Description automatically generated">
            <a:extLst>
              <a:ext uri="{FF2B5EF4-FFF2-40B4-BE49-F238E27FC236}">
                <a16:creationId xmlns:a16="http://schemas.microsoft.com/office/drawing/2014/main" id="{1CAC7FF0-7605-DD42-B200-DD7DDE66E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498000" y="2164500"/>
            <a:ext cx="6096000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1758A-EF0A-AB42-A3D9-35806BBD9550}"/>
              </a:ext>
            </a:extLst>
          </p:cNvPr>
          <p:cNvSpPr txBox="1"/>
          <p:nvPr/>
        </p:nvSpPr>
        <p:spPr>
          <a:xfrm>
            <a:off x="3498000" y="559350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commons.wikimedia.org/wiki/File:Baseball_(1817322935)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7" name="Picture 16" descr="A picture containing baseball, athletic game, sport&#10;&#10;Description automatically generated">
            <a:extLst>
              <a:ext uri="{FF2B5EF4-FFF2-40B4-BE49-F238E27FC236}">
                <a16:creationId xmlns:a16="http://schemas.microsoft.com/office/drawing/2014/main" id="{DF17BD89-8493-C943-A690-014D57093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98900" y="1895400"/>
            <a:ext cx="4394200" cy="426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A33A36-8431-5546-BFF3-63685AEA499A}"/>
              </a:ext>
            </a:extLst>
          </p:cNvPr>
          <p:cNvSpPr txBox="1"/>
          <p:nvPr/>
        </p:nvSpPr>
        <p:spPr>
          <a:xfrm>
            <a:off x="4498900" y="6162600"/>
            <a:ext cx="439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2" tooltip="https://commons.wikimedia.org/wiki/File:Baseball_(crop)_transparent.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0" name="Picture 19" descr="A baseball player throwing a ball&#10;&#10;Description automatically generated with medium confidence">
            <a:extLst>
              <a:ext uri="{FF2B5EF4-FFF2-40B4-BE49-F238E27FC236}">
                <a16:creationId xmlns:a16="http://schemas.microsoft.com/office/drawing/2014/main" id="{D22D7F45-D473-974D-BF75-4EAA1C4D83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036000" y="1645350"/>
            <a:ext cx="7620000" cy="5067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13C481-0DD2-5F46-AEB7-CF37054C13F8}"/>
              </a:ext>
            </a:extLst>
          </p:cNvPr>
          <p:cNvSpPr txBox="1"/>
          <p:nvPr/>
        </p:nvSpPr>
        <p:spPr>
          <a:xfrm>
            <a:off x="3036000" y="6712650"/>
            <a:ext cx="762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4" tooltip="https://en.wikipedia.org/wiki/NCAA_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baseball player swinging a bat&#10;&#10;Description automatically generated with medium confidence">
            <a:extLst>
              <a:ext uri="{FF2B5EF4-FFF2-40B4-BE49-F238E27FC236}">
                <a16:creationId xmlns:a16="http://schemas.microsoft.com/office/drawing/2014/main" id="{67E579D4-3A6C-2448-B05B-EE6F3AFD58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710000" y="2811350"/>
            <a:ext cx="4572000" cy="3035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628F22-1F0F-1F4E-BE92-2729662BA113}"/>
              </a:ext>
            </a:extLst>
          </p:cNvPr>
          <p:cNvSpPr txBox="1"/>
          <p:nvPr/>
        </p:nvSpPr>
        <p:spPr>
          <a:xfrm>
            <a:off x="4710000" y="5846650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s://en.wikiludia.com/wiki/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aseball player throwing a ball&#10;&#10;Description automatically generated with medium confidence">
            <a:extLst>
              <a:ext uri="{FF2B5EF4-FFF2-40B4-BE49-F238E27FC236}">
                <a16:creationId xmlns:a16="http://schemas.microsoft.com/office/drawing/2014/main" id="{33E908F3-7878-2F47-9C48-BDFEDA21EC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913336" y="1050000"/>
            <a:ext cx="4465328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C86B5FD-06A3-AC48-9386-D699EE0596DF}"/>
              </a:ext>
            </a:extLst>
          </p:cNvPr>
          <p:cNvSpPr txBox="1"/>
          <p:nvPr/>
        </p:nvSpPr>
        <p:spPr>
          <a:xfrm>
            <a:off x="4913336" y="7908000"/>
            <a:ext cx="44653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8" tooltip="https://en.wikipedia.org/wiki/List_of_Major_League_Baseball_career_games_finished_lead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9" name="Picture 28" descr="A baseball player throwing a ball&#10;&#10;Description automatically generated with medium confidence">
            <a:extLst>
              <a:ext uri="{FF2B5EF4-FFF2-40B4-BE49-F238E27FC236}">
                <a16:creationId xmlns:a16="http://schemas.microsoft.com/office/drawing/2014/main" id="{AD5A7FC1-2F36-5C48-B03A-07F05A2DF4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152500" y="1200000"/>
            <a:ext cx="10287000" cy="6858000"/>
          </a:xfrm>
          <a:prstGeom prst="rect">
            <a:avLst/>
          </a:prstGeom>
        </p:spPr>
      </p:pic>
      <p:pic>
        <p:nvPicPr>
          <p:cNvPr id="31" name="Picture 30" descr="A baseball player up to bat&#10;&#10;Description automatically generated with medium confidence">
            <a:extLst>
              <a:ext uri="{FF2B5EF4-FFF2-40B4-BE49-F238E27FC236}">
                <a16:creationId xmlns:a16="http://schemas.microsoft.com/office/drawing/2014/main" id="{D0B34061-5B94-3549-873D-5DF03952C7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221235" y="1350000"/>
            <a:ext cx="644953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D29137-245C-2F46-8F4D-C21DED59CB11}"/>
              </a:ext>
            </a:extLst>
          </p:cNvPr>
          <p:cNvSpPr txBox="1"/>
          <p:nvPr/>
        </p:nvSpPr>
        <p:spPr>
          <a:xfrm>
            <a:off x="4221235" y="8208000"/>
            <a:ext cx="64495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s://en.wikipedia.org/wiki/Chris_Johnson_(baseball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34" name="Picture 33" descr="A baseball player hitting a ball with a bat&#10;&#10;Description automatically generated with medium confidence">
            <a:extLst>
              <a:ext uri="{FF2B5EF4-FFF2-40B4-BE49-F238E27FC236}">
                <a16:creationId xmlns:a16="http://schemas.microsoft.com/office/drawing/2014/main" id="{E0D0C1A3-29B7-534E-960C-2E7731DCBD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5236596" y="1500000"/>
            <a:ext cx="4718807" cy="6858000"/>
          </a:xfrm>
          <a:prstGeom prst="rect">
            <a:avLst/>
          </a:prstGeom>
        </p:spPr>
      </p:pic>
      <p:pic>
        <p:nvPicPr>
          <p:cNvPr id="36" name="Picture 35" descr="A baseball on a table&#10;&#10;Description automatically generated with medium confidence">
            <a:extLst>
              <a:ext uri="{FF2B5EF4-FFF2-40B4-BE49-F238E27FC236}">
                <a16:creationId xmlns:a16="http://schemas.microsoft.com/office/drawing/2014/main" id="{894B94A4-77F5-524A-B748-4263B9AD60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2649955" y="1650000"/>
            <a:ext cx="10192090" cy="6858000"/>
          </a:xfrm>
          <a:prstGeom prst="rect">
            <a:avLst/>
          </a:prstGeom>
        </p:spPr>
      </p:pic>
      <p:pic>
        <p:nvPicPr>
          <p:cNvPr id="38" name="Picture 37" descr="A baseball on a table&#10;&#10;Description automatically generated with low confidence">
            <a:extLst>
              <a:ext uri="{FF2B5EF4-FFF2-40B4-BE49-F238E27FC236}">
                <a16:creationId xmlns:a16="http://schemas.microsoft.com/office/drawing/2014/main" id="{AA67F986-7768-2642-814F-4517782A45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2800841" y="1800000"/>
            <a:ext cx="10190318" cy="6858000"/>
          </a:xfrm>
          <a:prstGeom prst="rect">
            <a:avLst/>
          </a:prstGeom>
        </p:spPr>
      </p:pic>
      <p:pic>
        <p:nvPicPr>
          <p:cNvPr id="40" name="Picture 39" descr="A baseball player in a uniform&#10;&#10;Description automatically generated with low confidence">
            <a:extLst>
              <a:ext uri="{FF2B5EF4-FFF2-40B4-BE49-F238E27FC236}">
                <a16:creationId xmlns:a16="http://schemas.microsoft.com/office/drawing/2014/main" id="{08A574D0-AAE5-1641-B93B-5FF9A2D8AF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5929333" y="1950000"/>
            <a:ext cx="4233333" cy="6858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1EB9A94-E634-5541-B8A7-37DD1E92C0E9}"/>
              </a:ext>
            </a:extLst>
          </p:cNvPr>
          <p:cNvSpPr txBox="1"/>
          <p:nvPr/>
        </p:nvSpPr>
        <p:spPr>
          <a:xfrm>
            <a:off x="5929333" y="8808000"/>
            <a:ext cx="42333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0" tooltip="https://en.wikipedia.org/wiki/Chris_Stewart_(baseball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98886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A0BDED5B2C7249B2850E999CB6AF47" ma:contentTypeVersion="3" ma:contentTypeDescription="Create a new document." ma:contentTypeScope="" ma:versionID="e96a3d63543b6e0689341cd16de87ae6">
  <xsd:schema xmlns:xsd="http://www.w3.org/2001/XMLSchema" xmlns:xs="http://www.w3.org/2001/XMLSchema" xmlns:p="http://schemas.microsoft.com/office/2006/metadata/properties" xmlns:ns2="1d8b6710-7f1b-4b29-a101-8d40c4b7748d" targetNamespace="http://schemas.microsoft.com/office/2006/metadata/properties" ma:root="true" ma:fieldsID="f069e16f61c0b0160492046de5053118" ns2:_="">
    <xsd:import namespace="1d8b6710-7f1b-4b29-a101-8d40c4b774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8b6710-7f1b-4b29-a101-8d40c4b774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3B13C7-E0D1-4541-870A-C26E11A00A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99D0B1-2D06-4125-B275-6454470FBA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D4C16D-A111-44BA-BF44-33F390629B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8b6710-7f1b-4b29-a101-8d40c4b77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451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Yengannagari, Sounitha</dc:creator>
  <cp:lastModifiedBy>Sounitha Yengannagari</cp:lastModifiedBy>
  <cp:revision>41</cp:revision>
  <dcterms:created xsi:type="dcterms:W3CDTF">2021-05-10T12:35:10Z</dcterms:created>
  <dcterms:modified xsi:type="dcterms:W3CDTF">2025-04-22T10:18:05Z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0x01010043A0BDED5B2C7249B2850E999CB6AF47</vt:lpwstr>
  </property>
</Properties>
</file>